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72" r:id="rId1"/>
  </p:sldMasterIdLst>
  <p:sldIdLst>
    <p:sldId id="268" r:id="rId2"/>
  </p:sldIdLst>
  <p:sldSz cx="42479913" cy="30600650"/>
  <p:notesSz cx="6858000" cy="9144000"/>
  <p:defaultTextStyle>
    <a:defPPr>
      <a:defRPr lang="he-IL"/>
    </a:defPPr>
    <a:lvl1pPr marL="0" algn="r" defTabSz="3507821" rtl="1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911" algn="r" defTabSz="3507821" rtl="1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821" algn="r" defTabSz="3507821" rtl="1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732" algn="r" defTabSz="3507821" rtl="1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643" algn="r" defTabSz="3507821" rtl="1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553" algn="r" defTabSz="3507821" rtl="1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464" algn="r" defTabSz="3507821" rtl="1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374" algn="r" defTabSz="3507821" rtl="1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1285" algn="r" defTabSz="3507821" rtl="1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2B8F"/>
    <a:srgbClr val="E57121"/>
    <a:srgbClr val="8BC43D"/>
    <a:srgbClr val="00AAE9"/>
    <a:srgbClr val="015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377" autoAdjust="0"/>
    <p:restoredTop sz="94660"/>
  </p:normalViewPr>
  <p:slideViewPr>
    <p:cSldViewPr snapToGrid="0">
      <p:cViewPr varScale="1">
        <p:scale>
          <a:sx n="26" d="100"/>
          <a:sy n="26" d="100"/>
        </p:scale>
        <p:origin x="105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85994" y="5008025"/>
            <a:ext cx="36107926" cy="10653560"/>
          </a:xfrm>
        </p:spPr>
        <p:txBody>
          <a:bodyPr anchor="b"/>
          <a:lstStyle>
            <a:lvl1pPr algn="ctr">
              <a:defRPr sz="26772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09989" y="16072427"/>
            <a:ext cx="31859935" cy="7388071"/>
          </a:xfrm>
        </p:spPr>
        <p:txBody>
          <a:bodyPr/>
          <a:lstStyle>
            <a:lvl1pPr marL="0" indent="0" algn="ctr">
              <a:buNone/>
              <a:defRPr sz="10709"/>
            </a:lvl1pPr>
            <a:lvl2pPr marL="2040026" indent="0" algn="ctr">
              <a:buNone/>
              <a:defRPr sz="8924"/>
            </a:lvl2pPr>
            <a:lvl3pPr marL="4080053" indent="0" algn="ctr">
              <a:buNone/>
              <a:defRPr sz="8032"/>
            </a:lvl3pPr>
            <a:lvl4pPr marL="6120079" indent="0" algn="ctr">
              <a:buNone/>
              <a:defRPr sz="7139"/>
            </a:lvl4pPr>
            <a:lvl5pPr marL="8160106" indent="0" algn="ctr">
              <a:buNone/>
              <a:defRPr sz="7139"/>
            </a:lvl5pPr>
            <a:lvl6pPr marL="10200132" indent="0" algn="ctr">
              <a:buNone/>
              <a:defRPr sz="7139"/>
            </a:lvl6pPr>
            <a:lvl7pPr marL="12240158" indent="0" algn="ctr">
              <a:buNone/>
              <a:defRPr sz="7139"/>
            </a:lvl7pPr>
            <a:lvl8pPr marL="14280185" indent="0" algn="ctr">
              <a:buNone/>
              <a:defRPr sz="7139"/>
            </a:lvl8pPr>
            <a:lvl9pPr marL="16320211" indent="0" algn="ctr">
              <a:buNone/>
              <a:defRPr sz="7139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9851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66628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399690" y="1629201"/>
            <a:ext cx="9159731" cy="25932636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20496" y="1629201"/>
            <a:ext cx="26948195" cy="25932636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5467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51547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8371" y="7628921"/>
            <a:ext cx="36638925" cy="12729018"/>
          </a:xfrm>
        </p:spPr>
        <p:txBody>
          <a:bodyPr anchor="b"/>
          <a:lstStyle>
            <a:lvl1pPr>
              <a:defRPr sz="26772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8371" y="20478361"/>
            <a:ext cx="36638925" cy="6693890"/>
          </a:xfrm>
        </p:spPr>
        <p:txBody>
          <a:bodyPr/>
          <a:lstStyle>
            <a:lvl1pPr marL="0" indent="0">
              <a:buNone/>
              <a:defRPr sz="10709">
                <a:solidFill>
                  <a:schemeClr val="tx1"/>
                </a:solidFill>
              </a:defRPr>
            </a:lvl1pPr>
            <a:lvl2pPr marL="2040026" indent="0">
              <a:buNone/>
              <a:defRPr sz="8924">
                <a:solidFill>
                  <a:schemeClr val="tx1">
                    <a:tint val="75000"/>
                  </a:schemeClr>
                </a:solidFill>
              </a:defRPr>
            </a:lvl2pPr>
            <a:lvl3pPr marL="4080053" indent="0">
              <a:buNone/>
              <a:defRPr sz="8032">
                <a:solidFill>
                  <a:schemeClr val="tx1">
                    <a:tint val="75000"/>
                  </a:schemeClr>
                </a:solidFill>
              </a:defRPr>
            </a:lvl3pPr>
            <a:lvl4pPr marL="6120079" indent="0">
              <a:buNone/>
              <a:defRPr sz="7139">
                <a:solidFill>
                  <a:schemeClr val="tx1">
                    <a:tint val="75000"/>
                  </a:schemeClr>
                </a:solidFill>
              </a:defRPr>
            </a:lvl4pPr>
            <a:lvl5pPr marL="8160106" indent="0">
              <a:buNone/>
              <a:defRPr sz="7139">
                <a:solidFill>
                  <a:schemeClr val="tx1">
                    <a:tint val="75000"/>
                  </a:schemeClr>
                </a:solidFill>
              </a:defRPr>
            </a:lvl5pPr>
            <a:lvl6pPr marL="10200132" indent="0">
              <a:buNone/>
              <a:defRPr sz="7139">
                <a:solidFill>
                  <a:schemeClr val="tx1">
                    <a:tint val="75000"/>
                  </a:schemeClr>
                </a:solidFill>
              </a:defRPr>
            </a:lvl6pPr>
            <a:lvl7pPr marL="12240158" indent="0">
              <a:buNone/>
              <a:defRPr sz="7139">
                <a:solidFill>
                  <a:schemeClr val="tx1">
                    <a:tint val="75000"/>
                  </a:schemeClr>
                </a:solidFill>
              </a:defRPr>
            </a:lvl7pPr>
            <a:lvl8pPr marL="14280185" indent="0">
              <a:buNone/>
              <a:defRPr sz="7139">
                <a:solidFill>
                  <a:schemeClr val="tx1">
                    <a:tint val="75000"/>
                  </a:schemeClr>
                </a:solidFill>
              </a:defRPr>
            </a:lvl8pPr>
            <a:lvl9pPr marL="16320211" indent="0">
              <a:buNone/>
              <a:defRPr sz="713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90090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20494" y="8146007"/>
            <a:ext cx="18053963" cy="1941583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505456" y="8146007"/>
            <a:ext cx="18053963" cy="19415831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15841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6027" y="1629208"/>
            <a:ext cx="36638925" cy="5914711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6031" y="7501412"/>
            <a:ext cx="17970992" cy="3676326"/>
          </a:xfrm>
        </p:spPr>
        <p:txBody>
          <a:bodyPr anchor="b"/>
          <a:lstStyle>
            <a:lvl1pPr marL="0" indent="0">
              <a:buNone/>
              <a:defRPr sz="10709" b="1"/>
            </a:lvl1pPr>
            <a:lvl2pPr marL="2040026" indent="0">
              <a:buNone/>
              <a:defRPr sz="8924" b="1"/>
            </a:lvl2pPr>
            <a:lvl3pPr marL="4080053" indent="0">
              <a:buNone/>
              <a:defRPr sz="8032" b="1"/>
            </a:lvl3pPr>
            <a:lvl4pPr marL="6120079" indent="0">
              <a:buNone/>
              <a:defRPr sz="7139" b="1"/>
            </a:lvl4pPr>
            <a:lvl5pPr marL="8160106" indent="0">
              <a:buNone/>
              <a:defRPr sz="7139" b="1"/>
            </a:lvl5pPr>
            <a:lvl6pPr marL="10200132" indent="0">
              <a:buNone/>
              <a:defRPr sz="7139" b="1"/>
            </a:lvl6pPr>
            <a:lvl7pPr marL="12240158" indent="0">
              <a:buNone/>
              <a:defRPr sz="7139" b="1"/>
            </a:lvl7pPr>
            <a:lvl8pPr marL="14280185" indent="0">
              <a:buNone/>
              <a:defRPr sz="7139" b="1"/>
            </a:lvl8pPr>
            <a:lvl9pPr marL="16320211" indent="0">
              <a:buNone/>
              <a:defRPr sz="7139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26031" y="11177737"/>
            <a:ext cx="17970992" cy="1644076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505458" y="7501412"/>
            <a:ext cx="18059496" cy="3676326"/>
          </a:xfrm>
        </p:spPr>
        <p:txBody>
          <a:bodyPr anchor="b"/>
          <a:lstStyle>
            <a:lvl1pPr marL="0" indent="0">
              <a:buNone/>
              <a:defRPr sz="10709" b="1"/>
            </a:lvl1pPr>
            <a:lvl2pPr marL="2040026" indent="0">
              <a:buNone/>
              <a:defRPr sz="8924" b="1"/>
            </a:lvl2pPr>
            <a:lvl3pPr marL="4080053" indent="0">
              <a:buNone/>
              <a:defRPr sz="8032" b="1"/>
            </a:lvl3pPr>
            <a:lvl4pPr marL="6120079" indent="0">
              <a:buNone/>
              <a:defRPr sz="7139" b="1"/>
            </a:lvl4pPr>
            <a:lvl5pPr marL="8160106" indent="0">
              <a:buNone/>
              <a:defRPr sz="7139" b="1"/>
            </a:lvl5pPr>
            <a:lvl6pPr marL="10200132" indent="0">
              <a:buNone/>
              <a:defRPr sz="7139" b="1"/>
            </a:lvl6pPr>
            <a:lvl7pPr marL="12240158" indent="0">
              <a:buNone/>
              <a:defRPr sz="7139" b="1"/>
            </a:lvl7pPr>
            <a:lvl8pPr marL="14280185" indent="0">
              <a:buNone/>
              <a:defRPr sz="7139" b="1"/>
            </a:lvl8pPr>
            <a:lvl9pPr marL="16320211" indent="0">
              <a:buNone/>
              <a:defRPr sz="7139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505458" y="11177737"/>
            <a:ext cx="18059496" cy="1644076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28251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68791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41676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6027" y="2040043"/>
            <a:ext cx="13700878" cy="7140152"/>
          </a:xfrm>
        </p:spPr>
        <p:txBody>
          <a:bodyPr anchor="b"/>
          <a:lstStyle>
            <a:lvl1pPr>
              <a:defRPr sz="14278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59496" y="4405934"/>
            <a:ext cx="21505456" cy="21746295"/>
          </a:xfrm>
        </p:spPr>
        <p:txBody>
          <a:bodyPr/>
          <a:lstStyle>
            <a:lvl1pPr>
              <a:defRPr sz="14278"/>
            </a:lvl1pPr>
            <a:lvl2pPr>
              <a:defRPr sz="12494"/>
            </a:lvl2pPr>
            <a:lvl3pPr>
              <a:defRPr sz="10709"/>
            </a:lvl3pPr>
            <a:lvl4pPr>
              <a:defRPr sz="8924"/>
            </a:lvl4pPr>
            <a:lvl5pPr>
              <a:defRPr sz="8924"/>
            </a:lvl5pPr>
            <a:lvl6pPr>
              <a:defRPr sz="8924"/>
            </a:lvl6pPr>
            <a:lvl7pPr>
              <a:defRPr sz="8924"/>
            </a:lvl7pPr>
            <a:lvl8pPr>
              <a:defRPr sz="8924"/>
            </a:lvl8pPr>
            <a:lvl9pPr>
              <a:defRPr sz="8924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26027" y="9180195"/>
            <a:ext cx="13700878" cy="17007447"/>
          </a:xfrm>
        </p:spPr>
        <p:txBody>
          <a:bodyPr/>
          <a:lstStyle>
            <a:lvl1pPr marL="0" indent="0">
              <a:buNone/>
              <a:defRPr sz="7139"/>
            </a:lvl1pPr>
            <a:lvl2pPr marL="2040026" indent="0">
              <a:buNone/>
              <a:defRPr sz="6247"/>
            </a:lvl2pPr>
            <a:lvl3pPr marL="4080053" indent="0">
              <a:buNone/>
              <a:defRPr sz="5354"/>
            </a:lvl3pPr>
            <a:lvl4pPr marL="6120079" indent="0">
              <a:buNone/>
              <a:defRPr sz="4462"/>
            </a:lvl4pPr>
            <a:lvl5pPr marL="8160106" indent="0">
              <a:buNone/>
              <a:defRPr sz="4462"/>
            </a:lvl5pPr>
            <a:lvl6pPr marL="10200132" indent="0">
              <a:buNone/>
              <a:defRPr sz="4462"/>
            </a:lvl6pPr>
            <a:lvl7pPr marL="12240158" indent="0">
              <a:buNone/>
              <a:defRPr sz="4462"/>
            </a:lvl7pPr>
            <a:lvl8pPr marL="14280185" indent="0">
              <a:buNone/>
              <a:defRPr sz="4462"/>
            </a:lvl8pPr>
            <a:lvl9pPr marL="16320211" indent="0">
              <a:buNone/>
              <a:defRPr sz="4462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7209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6027" y="2040043"/>
            <a:ext cx="13700878" cy="7140152"/>
          </a:xfrm>
        </p:spPr>
        <p:txBody>
          <a:bodyPr anchor="b"/>
          <a:lstStyle>
            <a:lvl1pPr>
              <a:defRPr sz="14278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059496" y="4405934"/>
            <a:ext cx="21505456" cy="21746295"/>
          </a:xfrm>
        </p:spPr>
        <p:txBody>
          <a:bodyPr anchor="t"/>
          <a:lstStyle>
            <a:lvl1pPr marL="0" indent="0">
              <a:buNone/>
              <a:defRPr sz="14278"/>
            </a:lvl1pPr>
            <a:lvl2pPr marL="2040026" indent="0">
              <a:buNone/>
              <a:defRPr sz="12494"/>
            </a:lvl2pPr>
            <a:lvl3pPr marL="4080053" indent="0">
              <a:buNone/>
              <a:defRPr sz="10709"/>
            </a:lvl3pPr>
            <a:lvl4pPr marL="6120079" indent="0">
              <a:buNone/>
              <a:defRPr sz="8924"/>
            </a:lvl4pPr>
            <a:lvl5pPr marL="8160106" indent="0">
              <a:buNone/>
              <a:defRPr sz="8924"/>
            </a:lvl5pPr>
            <a:lvl6pPr marL="10200132" indent="0">
              <a:buNone/>
              <a:defRPr sz="8924"/>
            </a:lvl6pPr>
            <a:lvl7pPr marL="12240158" indent="0">
              <a:buNone/>
              <a:defRPr sz="8924"/>
            </a:lvl7pPr>
            <a:lvl8pPr marL="14280185" indent="0">
              <a:buNone/>
              <a:defRPr sz="8924"/>
            </a:lvl8pPr>
            <a:lvl9pPr marL="16320211" indent="0">
              <a:buNone/>
              <a:defRPr sz="8924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26027" y="9180195"/>
            <a:ext cx="13700878" cy="17007447"/>
          </a:xfrm>
        </p:spPr>
        <p:txBody>
          <a:bodyPr/>
          <a:lstStyle>
            <a:lvl1pPr marL="0" indent="0">
              <a:buNone/>
              <a:defRPr sz="7139"/>
            </a:lvl1pPr>
            <a:lvl2pPr marL="2040026" indent="0">
              <a:buNone/>
              <a:defRPr sz="6247"/>
            </a:lvl2pPr>
            <a:lvl3pPr marL="4080053" indent="0">
              <a:buNone/>
              <a:defRPr sz="5354"/>
            </a:lvl3pPr>
            <a:lvl4pPr marL="6120079" indent="0">
              <a:buNone/>
              <a:defRPr sz="4462"/>
            </a:lvl4pPr>
            <a:lvl5pPr marL="8160106" indent="0">
              <a:buNone/>
              <a:defRPr sz="4462"/>
            </a:lvl5pPr>
            <a:lvl6pPr marL="10200132" indent="0">
              <a:buNone/>
              <a:defRPr sz="4462"/>
            </a:lvl6pPr>
            <a:lvl7pPr marL="12240158" indent="0">
              <a:buNone/>
              <a:defRPr sz="4462"/>
            </a:lvl7pPr>
            <a:lvl8pPr marL="14280185" indent="0">
              <a:buNone/>
              <a:defRPr sz="4462"/>
            </a:lvl8pPr>
            <a:lvl9pPr marL="16320211" indent="0">
              <a:buNone/>
              <a:defRPr sz="4462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46303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20494" y="1629208"/>
            <a:ext cx="36638925" cy="59147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94" y="8146007"/>
            <a:ext cx="36638925" cy="19415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20494" y="28362276"/>
            <a:ext cx="9557980" cy="162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38E48-F708-4DD5-A3C4-8D7851AB3431}" type="datetimeFigureOut">
              <a:rPr lang="he-IL" smtClean="0"/>
              <a:t>ב'/סיון/תש"ף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071471" y="28362276"/>
            <a:ext cx="14336971" cy="162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001439" y="28362276"/>
            <a:ext cx="9557980" cy="162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4F0D2A-E218-47E0-A883-B788501C2B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29025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80053" rtl="1" eaLnBrk="1" latinLnBrk="0" hangingPunct="1">
        <a:lnSpc>
          <a:spcPct val="90000"/>
        </a:lnSpc>
        <a:spcBef>
          <a:spcPct val="0"/>
        </a:spcBef>
        <a:buNone/>
        <a:defRPr sz="196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20013" indent="-1020013" algn="r" defTabSz="4080053" rtl="1" eaLnBrk="1" latinLnBrk="0" hangingPunct="1">
        <a:lnSpc>
          <a:spcPct val="90000"/>
        </a:lnSpc>
        <a:spcBef>
          <a:spcPts val="4462"/>
        </a:spcBef>
        <a:buFont typeface="Arial" panose="020B0604020202020204" pitchFamily="34" charset="0"/>
        <a:buChar char="•"/>
        <a:defRPr sz="12494" kern="1200">
          <a:solidFill>
            <a:schemeClr val="tx1"/>
          </a:solidFill>
          <a:latin typeface="+mn-lt"/>
          <a:ea typeface="+mn-ea"/>
          <a:cs typeface="+mn-cs"/>
        </a:defRPr>
      </a:lvl1pPr>
      <a:lvl2pPr marL="3060040" indent="-1020013" algn="r" defTabSz="4080053" rtl="1" eaLnBrk="1" latinLnBrk="0" hangingPunct="1">
        <a:lnSpc>
          <a:spcPct val="90000"/>
        </a:lnSpc>
        <a:spcBef>
          <a:spcPts val="2231"/>
        </a:spcBef>
        <a:buFont typeface="Arial" panose="020B0604020202020204" pitchFamily="34" charset="0"/>
        <a:buChar char="•"/>
        <a:defRPr sz="10709" kern="1200">
          <a:solidFill>
            <a:schemeClr val="tx1"/>
          </a:solidFill>
          <a:latin typeface="+mn-lt"/>
          <a:ea typeface="+mn-ea"/>
          <a:cs typeface="+mn-cs"/>
        </a:defRPr>
      </a:lvl2pPr>
      <a:lvl3pPr marL="5100066" indent="-1020013" algn="r" defTabSz="4080053" rtl="1" eaLnBrk="1" latinLnBrk="0" hangingPunct="1">
        <a:lnSpc>
          <a:spcPct val="90000"/>
        </a:lnSpc>
        <a:spcBef>
          <a:spcPts val="2231"/>
        </a:spcBef>
        <a:buFont typeface="Arial" panose="020B0604020202020204" pitchFamily="34" charset="0"/>
        <a:buChar char="•"/>
        <a:defRPr sz="8924" kern="1200">
          <a:solidFill>
            <a:schemeClr val="tx1"/>
          </a:solidFill>
          <a:latin typeface="+mn-lt"/>
          <a:ea typeface="+mn-ea"/>
          <a:cs typeface="+mn-cs"/>
        </a:defRPr>
      </a:lvl3pPr>
      <a:lvl4pPr marL="7140092" indent="-1020013" algn="r" defTabSz="4080053" rtl="1" eaLnBrk="1" latinLnBrk="0" hangingPunct="1">
        <a:lnSpc>
          <a:spcPct val="90000"/>
        </a:lnSpc>
        <a:spcBef>
          <a:spcPts val="2231"/>
        </a:spcBef>
        <a:buFont typeface="Arial" panose="020B0604020202020204" pitchFamily="34" charset="0"/>
        <a:buChar char="•"/>
        <a:defRPr sz="8032" kern="1200">
          <a:solidFill>
            <a:schemeClr val="tx1"/>
          </a:solidFill>
          <a:latin typeface="+mn-lt"/>
          <a:ea typeface="+mn-ea"/>
          <a:cs typeface="+mn-cs"/>
        </a:defRPr>
      </a:lvl4pPr>
      <a:lvl5pPr marL="9180119" indent="-1020013" algn="r" defTabSz="4080053" rtl="1" eaLnBrk="1" latinLnBrk="0" hangingPunct="1">
        <a:lnSpc>
          <a:spcPct val="90000"/>
        </a:lnSpc>
        <a:spcBef>
          <a:spcPts val="2231"/>
        </a:spcBef>
        <a:buFont typeface="Arial" panose="020B0604020202020204" pitchFamily="34" charset="0"/>
        <a:buChar char="•"/>
        <a:defRPr sz="8032" kern="1200">
          <a:solidFill>
            <a:schemeClr val="tx1"/>
          </a:solidFill>
          <a:latin typeface="+mn-lt"/>
          <a:ea typeface="+mn-ea"/>
          <a:cs typeface="+mn-cs"/>
        </a:defRPr>
      </a:lvl5pPr>
      <a:lvl6pPr marL="11220145" indent="-1020013" algn="r" defTabSz="4080053" rtl="1" eaLnBrk="1" latinLnBrk="0" hangingPunct="1">
        <a:lnSpc>
          <a:spcPct val="90000"/>
        </a:lnSpc>
        <a:spcBef>
          <a:spcPts val="2231"/>
        </a:spcBef>
        <a:buFont typeface="Arial" panose="020B0604020202020204" pitchFamily="34" charset="0"/>
        <a:buChar char="•"/>
        <a:defRPr sz="8032" kern="1200">
          <a:solidFill>
            <a:schemeClr val="tx1"/>
          </a:solidFill>
          <a:latin typeface="+mn-lt"/>
          <a:ea typeface="+mn-ea"/>
          <a:cs typeface="+mn-cs"/>
        </a:defRPr>
      </a:lvl6pPr>
      <a:lvl7pPr marL="13260172" indent="-1020013" algn="r" defTabSz="4080053" rtl="1" eaLnBrk="1" latinLnBrk="0" hangingPunct="1">
        <a:lnSpc>
          <a:spcPct val="90000"/>
        </a:lnSpc>
        <a:spcBef>
          <a:spcPts val="2231"/>
        </a:spcBef>
        <a:buFont typeface="Arial" panose="020B0604020202020204" pitchFamily="34" charset="0"/>
        <a:buChar char="•"/>
        <a:defRPr sz="8032" kern="1200">
          <a:solidFill>
            <a:schemeClr val="tx1"/>
          </a:solidFill>
          <a:latin typeface="+mn-lt"/>
          <a:ea typeface="+mn-ea"/>
          <a:cs typeface="+mn-cs"/>
        </a:defRPr>
      </a:lvl7pPr>
      <a:lvl8pPr marL="15300198" indent="-1020013" algn="r" defTabSz="4080053" rtl="1" eaLnBrk="1" latinLnBrk="0" hangingPunct="1">
        <a:lnSpc>
          <a:spcPct val="90000"/>
        </a:lnSpc>
        <a:spcBef>
          <a:spcPts val="2231"/>
        </a:spcBef>
        <a:buFont typeface="Arial" panose="020B0604020202020204" pitchFamily="34" charset="0"/>
        <a:buChar char="•"/>
        <a:defRPr sz="8032" kern="1200">
          <a:solidFill>
            <a:schemeClr val="tx1"/>
          </a:solidFill>
          <a:latin typeface="+mn-lt"/>
          <a:ea typeface="+mn-ea"/>
          <a:cs typeface="+mn-cs"/>
        </a:defRPr>
      </a:lvl8pPr>
      <a:lvl9pPr marL="17340224" indent="-1020013" algn="r" defTabSz="4080053" rtl="1" eaLnBrk="1" latinLnBrk="0" hangingPunct="1">
        <a:lnSpc>
          <a:spcPct val="90000"/>
        </a:lnSpc>
        <a:spcBef>
          <a:spcPts val="2231"/>
        </a:spcBef>
        <a:buFont typeface="Arial" panose="020B0604020202020204" pitchFamily="34" charset="0"/>
        <a:buChar char="•"/>
        <a:defRPr sz="80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080053" rtl="1" eaLnBrk="1" latinLnBrk="0" hangingPunct="1">
        <a:defRPr sz="8032" kern="1200">
          <a:solidFill>
            <a:schemeClr val="tx1"/>
          </a:solidFill>
          <a:latin typeface="+mn-lt"/>
          <a:ea typeface="+mn-ea"/>
          <a:cs typeface="+mn-cs"/>
        </a:defRPr>
      </a:lvl1pPr>
      <a:lvl2pPr marL="2040026" algn="r" defTabSz="4080053" rtl="1" eaLnBrk="1" latinLnBrk="0" hangingPunct="1">
        <a:defRPr sz="8032" kern="1200">
          <a:solidFill>
            <a:schemeClr val="tx1"/>
          </a:solidFill>
          <a:latin typeface="+mn-lt"/>
          <a:ea typeface="+mn-ea"/>
          <a:cs typeface="+mn-cs"/>
        </a:defRPr>
      </a:lvl2pPr>
      <a:lvl3pPr marL="4080053" algn="r" defTabSz="4080053" rtl="1" eaLnBrk="1" latinLnBrk="0" hangingPunct="1">
        <a:defRPr sz="8032" kern="1200">
          <a:solidFill>
            <a:schemeClr val="tx1"/>
          </a:solidFill>
          <a:latin typeface="+mn-lt"/>
          <a:ea typeface="+mn-ea"/>
          <a:cs typeface="+mn-cs"/>
        </a:defRPr>
      </a:lvl3pPr>
      <a:lvl4pPr marL="6120079" algn="r" defTabSz="4080053" rtl="1" eaLnBrk="1" latinLnBrk="0" hangingPunct="1">
        <a:defRPr sz="8032" kern="1200">
          <a:solidFill>
            <a:schemeClr val="tx1"/>
          </a:solidFill>
          <a:latin typeface="+mn-lt"/>
          <a:ea typeface="+mn-ea"/>
          <a:cs typeface="+mn-cs"/>
        </a:defRPr>
      </a:lvl4pPr>
      <a:lvl5pPr marL="8160106" algn="r" defTabSz="4080053" rtl="1" eaLnBrk="1" latinLnBrk="0" hangingPunct="1">
        <a:defRPr sz="8032" kern="1200">
          <a:solidFill>
            <a:schemeClr val="tx1"/>
          </a:solidFill>
          <a:latin typeface="+mn-lt"/>
          <a:ea typeface="+mn-ea"/>
          <a:cs typeface="+mn-cs"/>
        </a:defRPr>
      </a:lvl5pPr>
      <a:lvl6pPr marL="10200132" algn="r" defTabSz="4080053" rtl="1" eaLnBrk="1" latinLnBrk="0" hangingPunct="1">
        <a:defRPr sz="8032" kern="1200">
          <a:solidFill>
            <a:schemeClr val="tx1"/>
          </a:solidFill>
          <a:latin typeface="+mn-lt"/>
          <a:ea typeface="+mn-ea"/>
          <a:cs typeface="+mn-cs"/>
        </a:defRPr>
      </a:lvl6pPr>
      <a:lvl7pPr marL="12240158" algn="r" defTabSz="4080053" rtl="1" eaLnBrk="1" latinLnBrk="0" hangingPunct="1">
        <a:defRPr sz="8032" kern="1200">
          <a:solidFill>
            <a:schemeClr val="tx1"/>
          </a:solidFill>
          <a:latin typeface="+mn-lt"/>
          <a:ea typeface="+mn-ea"/>
          <a:cs typeface="+mn-cs"/>
        </a:defRPr>
      </a:lvl7pPr>
      <a:lvl8pPr marL="14280185" algn="r" defTabSz="4080053" rtl="1" eaLnBrk="1" latinLnBrk="0" hangingPunct="1">
        <a:defRPr sz="8032" kern="1200">
          <a:solidFill>
            <a:schemeClr val="tx1"/>
          </a:solidFill>
          <a:latin typeface="+mn-lt"/>
          <a:ea typeface="+mn-ea"/>
          <a:cs typeface="+mn-cs"/>
        </a:defRPr>
      </a:lvl8pPr>
      <a:lvl9pPr marL="16320211" algn="r" defTabSz="4080053" rtl="1" eaLnBrk="1" latinLnBrk="0" hangingPunct="1">
        <a:defRPr sz="80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8807"/>
            <a:ext cx="42479913" cy="305996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208686" y="812357"/>
            <a:ext cx="16208624" cy="1446550"/>
          </a:xfrm>
          <a:prstGeom prst="rect">
            <a:avLst/>
          </a:prstGeom>
          <a:noFill/>
        </p:spPr>
        <p:txBody>
          <a:bodyPr wrap="square" rtlCol="1" anchor="ctr" anchorCtr="0">
            <a:spAutoFit/>
          </a:bodyPr>
          <a:lstStyle/>
          <a:p>
            <a:r>
              <a:rPr lang="he-IL" sz="4400" b="1">
                <a:solidFill>
                  <a:schemeClr val="bg1"/>
                </a:solidFill>
              </a:rPr>
              <a:t>עמית </a:t>
            </a:r>
            <a:r>
              <a:rPr lang="he-IL" sz="4400" b="1" dirty="0">
                <a:solidFill>
                  <a:schemeClr val="bg1"/>
                </a:solidFill>
              </a:rPr>
              <a:t>פלרמן וגרי </a:t>
            </a:r>
            <a:r>
              <a:rPr lang="he-IL" sz="4400" b="1" dirty="0" err="1">
                <a:solidFill>
                  <a:schemeClr val="bg1"/>
                </a:solidFill>
              </a:rPr>
              <a:t>דבח</a:t>
            </a:r>
            <a:endParaRPr lang="he-IL" sz="4400" b="1" dirty="0">
              <a:solidFill>
                <a:schemeClr val="bg1"/>
              </a:solidFill>
            </a:endParaRPr>
          </a:p>
          <a:p>
            <a:r>
              <a:rPr lang="he-IL" sz="4400" b="1" dirty="0">
                <a:solidFill>
                  <a:schemeClr val="bg1"/>
                </a:solidFill>
              </a:rPr>
              <a:t>מנחה: ד"ר חנן גזית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440733" y="628871"/>
            <a:ext cx="9410700" cy="186204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1500" dirty="0">
                <a:solidFill>
                  <a:schemeClr val="bg1"/>
                </a:solidFill>
              </a:rPr>
              <a:t>הנדסת תוכנה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945600" y="2808889"/>
            <a:ext cx="17564100" cy="11695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000" b="1" dirty="0">
                <a:solidFill>
                  <a:srgbClr val="CF6D36"/>
                </a:solidFill>
              </a:rPr>
              <a:t>BEAT US</a:t>
            </a:r>
            <a:endParaRPr lang="he-IL" sz="7000" b="1" dirty="0">
              <a:solidFill>
                <a:srgbClr val="CF6D3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111460" y="13592001"/>
            <a:ext cx="17602200" cy="2672888"/>
          </a:xfrm>
          <a:prstGeom prst="rect">
            <a:avLst/>
          </a:prstGeom>
          <a:noFill/>
        </p:spPr>
        <p:txBody>
          <a:bodyPr wrap="square" rtlCol="1">
            <a:noAutofit/>
          </a:bodyPr>
          <a:lstStyle/>
          <a:p>
            <a:r>
              <a:rPr lang="he-IL" sz="3600" b="1" u="sng" dirty="0"/>
              <a:t>דרישות המערכת:</a:t>
            </a:r>
          </a:p>
          <a:p>
            <a:pPr marL="571500" indent="-571500">
              <a:buFontTx/>
              <a:buChar char="-"/>
            </a:pPr>
            <a:r>
              <a:rPr lang="he-IL" sz="3600" dirty="0"/>
              <a:t>האובייקטים מוצגים ונעים לכיוון השחקן על פי קצב המוזיקה שמנותח על ידי אלגוריתם בינה מלאכותית.</a:t>
            </a:r>
          </a:p>
          <a:p>
            <a:pPr marL="571500" indent="-571500">
              <a:buFontTx/>
              <a:buChar char="-"/>
            </a:pPr>
            <a:r>
              <a:rPr lang="he-IL" sz="3600" dirty="0"/>
              <a:t>בעת פגיעה נכונה עם החרב או לא נכונה, מוצג לשחקן חיווי ומשוב בזמן אמת.</a:t>
            </a:r>
          </a:p>
          <a:p>
            <a:pPr marL="571500" indent="-571500">
              <a:buFontTx/>
              <a:buChar char="-"/>
            </a:pPr>
            <a:r>
              <a:rPr lang="he-IL" sz="3600" dirty="0"/>
              <a:t>רמת הקושי של המשחק משתנה ומסתגלת בהתאם לביצועי השחקן ומיומנותו.</a:t>
            </a:r>
          </a:p>
          <a:p>
            <a:endParaRPr lang="he-IL" sz="3600" dirty="0"/>
          </a:p>
          <a:p>
            <a:r>
              <a:rPr lang="he-IL" sz="3600" dirty="0"/>
              <a:t>ארכיטקטורת המערכת: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1907500" y="6727501"/>
            <a:ext cx="17602200" cy="6740307"/>
          </a:xfrm>
          <a:prstGeom prst="rect">
            <a:avLst/>
          </a:prstGeom>
          <a:solidFill>
            <a:srgbClr val="E57121"/>
          </a:solidFill>
        </p:spPr>
        <p:txBody>
          <a:bodyPr wrap="square" rtlCol="1">
            <a:spAutoFit/>
          </a:bodyPr>
          <a:lstStyle/>
          <a:p>
            <a:pPr algn="just"/>
            <a:r>
              <a:rPr lang="he-IL" sz="5400" b="1" dirty="0">
                <a:solidFill>
                  <a:schemeClr val="bg1"/>
                </a:solidFill>
              </a:rPr>
              <a:t>הפרויקט הינו משחק מציאות מדומה מבוסס על אלגוריתם ניתוח מוזיקה.</a:t>
            </a:r>
            <a:endParaRPr lang="en-US" sz="5400" b="1" dirty="0">
              <a:solidFill>
                <a:schemeClr val="bg1"/>
              </a:solidFill>
            </a:endParaRPr>
          </a:p>
          <a:p>
            <a:pPr algn="just"/>
            <a:r>
              <a:rPr lang="he-IL" sz="5400" b="1" dirty="0">
                <a:solidFill>
                  <a:schemeClr val="bg1"/>
                </a:solidFill>
              </a:rPr>
              <a:t>במהלך המשחק, השחקן משתמש בחרבות וירטואליות כדי לפגוע בקוביות צבעוניות שונות שמוצגות לו בהתאם לקצב המוזיקה.  </a:t>
            </a:r>
          </a:p>
          <a:p>
            <a:pPr algn="just"/>
            <a:r>
              <a:rPr lang="he-IL" sz="5400" b="1" dirty="0">
                <a:solidFill>
                  <a:schemeClr val="bg1"/>
                </a:solidFill>
              </a:rPr>
              <a:t>המשחק כולל שלוש רמות קושי ומודול בינה מלאכותית שמאתגר את המתשמש בהתאם לרמת הביצועים שלו. </a:t>
            </a:r>
          </a:p>
          <a:p>
            <a:pPr algn="just"/>
            <a:endParaRPr lang="he-IL" sz="54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52694C-BDB7-4796-8F8B-C3BDCCA5045E}"/>
              </a:ext>
            </a:extLst>
          </p:cNvPr>
          <p:cNvSpPr txBox="1"/>
          <p:nvPr/>
        </p:nvSpPr>
        <p:spPr>
          <a:xfrm>
            <a:off x="21808248" y="4010839"/>
            <a:ext cx="17602200" cy="2622708"/>
          </a:xfrm>
          <a:prstGeom prst="rect">
            <a:avLst/>
          </a:prstGeom>
          <a:noFill/>
        </p:spPr>
        <p:txBody>
          <a:bodyPr wrap="square" rtlCol="1">
            <a:noAutofit/>
          </a:bodyPr>
          <a:lstStyle/>
          <a:p>
            <a:r>
              <a:rPr lang="he-IL" sz="6600" b="1" dirty="0">
                <a:solidFill>
                  <a:srgbClr val="CF6D36"/>
                </a:solidFill>
              </a:rPr>
              <a:t>משחק</a:t>
            </a:r>
            <a:r>
              <a:rPr lang="he-IL" sz="3600" dirty="0"/>
              <a:t> </a:t>
            </a:r>
            <a:r>
              <a:rPr lang="he-IL" sz="6600" b="1" dirty="0">
                <a:solidFill>
                  <a:srgbClr val="CF6D36"/>
                </a:solidFill>
              </a:rPr>
              <a:t>ספורטיבי מבוסס</a:t>
            </a:r>
            <a:r>
              <a:rPr lang="he-IL" sz="3600" dirty="0"/>
              <a:t> </a:t>
            </a:r>
            <a:r>
              <a:rPr lang="he-IL" sz="6600" b="1" dirty="0">
                <a:solidFill>
                  <a:srgbClr val="CF6D36"/>
                </a:solidFill>
              </a:rPr>
              <a:t>מוזיקה</a:t>
            </a:r>
            <a:r>
              <a:rPr lang="he-IL" sz="3600" dirty="0"/>
              <a:t> </a:t>
            </a:r>
            <a:r>
              <a:rPr lang="he-IL" sz="6600" b="1" dirty="0">
                <a:solidFill>
                  <a:srgbClr val="CF6D36"/>
                </a:solidFill>
              </a:rPr>
              <a:t>בטכנולוגיית</a:t>
            </a:r>
            <a:r>
              <a:rPr lang="he-IL" sz="3600" dirty="0"/>
              <a:t> </a:t>
            </a:r>
            <a:r>
              <a:rPr lang="he-IL" sz="6600" b="1" dirty="0">
                <a:solidFill>
                  <a:srgbClr val="CF6D36"/>
                </a:solidFill>
              </a:rPr>
              <a:t>מציאות</a:t>
            </a:r>
            <a:r>
              <a:rPr lang="he-IL" sz="3600" dirty="0"/>
              <a:t> </a:t>
            </a:r>
            <a:r>
              <a:rPr lang="he-IL" sz="6600" b="1" dirty="0">
                <a:solidFill>
                  <a:srgbClr val="CF6D36"/>
                </a:solidFill>
              </a:rPr>
              <a:t>מדומה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49E303B-5C9B-4150-97C2-B542B3A98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6252" y="3448597"/>
            <a:ext cx="17905413" cy="80240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719507E-D9D2-431B-8BC8-2458AF678C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08247" y="17719042"/>
            <a:ext cx="17905413" cy="1116959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0F7D540-32EB-4E05-8281-A436B85729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9233" y="12269061"/>
            <a:ext cx="17564099" cy="807683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2142AD7C-DE0B-4F85-B246-5F07BB5848EA}"/>
              </a:ext>
            </a:extLst>
          </p:cNvPr>
          <p:cNvSpPr txBox="1"/>
          <p:nvPr/>
        </p:nvSpPr>
        <p:spPr>
          <a:xfrm>
            <a:off x="3249233" y="11496291"/>
            <a:ext cx="17602200" cy="787467"/>
          </a:xfrm>
          <a:prstGeom prst="rect">
            <a:avLst/>
          </a:prstGeom>
          <a:noFill/>
        </p:spPr>
        <p:txBody>
          <a:bodyPr wrap="square" rtlCol="1">
            <a:noAutofit/>
          </a:bodyPr>
          <a:lstStyle/>
          <a:p>
            <a:r>
              <a:rPr lang="he-IL" sz="3600" dirty="0"/>
              <a:t>בתמונה: עליית רמה בהתאם לביצועי השחקן ולוח אשר נותן נתונים על המשחק בזמן אמת.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FA3F925-D09B-4E92-B50A-CDA41B14FD78}"/>
              </a:ext>
            </a:extLst>
          </p:cNvPr>
          <p:cNvSpPr txBox="1"/>
          <p:nvPr/>
        </p:nvSpPr>
        <p:spPr>
          <a:xfrm>
            <a:off x="3069465" y="2808889"/>
            <a:ext cx="17602200" cy="974726"/>
          </a:xfrm>
          <a:prstGeom prst="rect">
            <a:avLst/>
          </a:prstGeom>
          <a:noFill/>
        </p:spPr>
        <p:txBody>
          <a:bodyPr wrap="square" rtlCol="1">
            <a:noAutofit/>
          </a:bodyPr>
          <a:lstStyle/>
          <a:p>
            <a:r>
              <a:rPr lang="he-IL" sz="3600" dirty="0"/>
              <a:t>ארכיטקטורת ממשקי המערכת: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C524CC3-38F6-4B81-880A-FC76FF7D14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66252" y="21259800"/>
            <a:ext cx="17905413" cy="762883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04E9D7A0-EC8E-474F-B7EE-5021D808E907}"/>
              </a:ext>
            </a:extLst>
          </p:cNvPr>
          <p:cNvSpPr txBox="1"/>
          <p:nvPr/>
        </p:nvSpPr>
        <p:spPr>
          <a:xfrm>
            <a:off x="3069465" y="20468124"/>
            <a:ext cx="17602200" cy="787467"/>
          </a:xfrm>
          <a:prstGeom prst="rect">
            <a:avLst/>
          </a:prstGeom>
          <a:noFill/>
        </p:spPr>
        <p:txBody>
          <a:bodyPr wrap="square" rtlCol="1">
            <a:noAutofit/>
          </a:bodyPr>
          <a:lstStyle/>
          <a:p>
            <a:r>
              <a:rPr lang="he-IL" sz="3600" dirty="0"/>
              <a:t>בתמונה: מצב מיוחד שקורה בעקבות פגיעה ב"בוסט" ייחודי במהלך המשחק.</a:t>
            </a:r>
          </a:p>
        </p:txBody>
      </p:sp>
    </p:spTree>
    <p:extLst>
      <p:ext uri="{BB962C8B-B14F-4D97-AF65-F5344CB8AC3E}">
        <p14:creationId xmlns:p14="http://schemas.microsoft.com/office/powerpoint/2010/main" val="30653792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ערכת נושא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ערכת נושא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ערכת נושא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173</TotalTime>
  <Words>147</Words>
  <Application>Microsoft Office PowerPoint</Application>
  <PresentationFormat>Custom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ערכת נושא Office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</dc:title>
  <dc:creator>ניר אלנברג</dc:creator>
  <cp:lastModifiedBy>Amit Pelerman</cp:lastModifiedBy>
  <cp:revision>27</cp:revision>
  <dcterms:created xsi:type="dcterms:W3CDTF">2017-02-20T11:23:11Z</dcterms:created>
  <dcterms:modified xsi:type="dcterms:W3CDTF">2020-05-25T08:00:32Z</dcterms:modified>
</cp:coreProperties>
</file>

<file path=docProps/thumbnail.jpeg>
</file>